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764"/>
    <a:srgbClr val="EEB5AE"/>
    <a:srgbClr val="B5176C"/>
    <a:srgbClr val="FBB8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2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F0F93-1908-D05C-CFA3-5BE9233F4F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EB2B7DF-31AD-F049-9B00-3886DBC7DD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A4ACE80-C29D-92CE-3344-7D5B9495D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080EFA-44BB-A249-F640-B2AD719C9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4B6DC6E-7B35-9FFA-71CF-4B3CEE81C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828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1B2687-061F-5AF3-43B0-01328AD05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C734CAC-6FF8-E4C1-B2B6-BA693A979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9D2C283-F777-C9B8-19D7-217B25005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A8FCE0D-3073-D955-11FD-30122D324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5B1360-D971-46C4-0CDB-E3E1C87B1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997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10D0829-DE22-4367-026F-DDB3488CD0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1F97A4C-BBE0-167B-6035-18EADD5CE0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F7F6469-A2D6-976A-8BFA-FECC29899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0BC010-B7BA-D337-40D3-812DD0C09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9D205A-937D-EEB8-BB85-3F98731A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859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432893-ABB6-4CC8-B5D3-A588A6FD7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622A5C-166F-7E73-9F2F-953B5FC8B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B463C1-9D83-A37C-68C3-4D98397DC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2E7C7D7-B6BD-5332-D6FC-A4A69841C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5AF129-789D-77F6-0A33-1769B7790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593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C4F32-F9C0-2118-7D42-3C558CCD5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4ABB869-B592-8671-A8F3-75C0AD8F17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68A422-D362-D487-AB83-ECAA59FB2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8BB058-417F-23A7-ED63-F0C834EED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7C2C27-963F-47C0-6FD2-9DE95946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8146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F28C73-7973-3D29-7BB5-3D29CCEDC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2F1AE1-D746-D2CA-19B8-2840CF2432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B41C09-B786-4586-115D-BFD73EF09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2647CD4-5AC9-0334-112E-4710BBE6E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E91BA33-50A4-4A63-CB51-BA66E4813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C32B3E7-A9AB-06D9-2B13-EF5D3C794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12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4575A9-C1BD-A9AB-36FE-2C5BFE813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DB4057-FAFE-0DD6-D5FD-5F1423B96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EF23623-C73E-FA8E-2DCE-BD051C30CD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8BECA7-708F-E719-AFB2-326152C713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D52675F-2830-E989-5816-B10BE918D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8DDA5F9-ED6F-297F-1E8F-960390A75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C1B5CB6-C5E6-57AC-94A1-84B20526E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F8AC45B-0B16-A7EF-16F0-642A2977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525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CCC0A7-441A-481C-E71F-BC654CB34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7F460750-803E-3865-06B2-740FF6222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6DB2E83-B4ED-2963-5373-CB8430CC1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50A6A3-B8F9-EDFA-BFD1-CE06FB1F5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539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9F3B644-9054-3A5A-A33A-620032B1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501C144-56B8-E6F4-5A49-ED43BBD69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1E7E3CF-D51D-6EAB-9254-B5A5732BB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5283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9AA3A2-2DC2-DF8A-F713-3CA62B74A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41204E-AC6B-1B93-27EC-46F79B0F7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FF4BF09-822D-62DA-7BF4-2E86679482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AEA95ED-5D4F-AACD-EBDC-B36F06194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04599C6-8E17-8EA9-B3C3-5FFD2662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C3612EE-3908-D363-6B4B-B1D75B3BB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345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F058BF-F4DB-E13B-92F3-A91C3DF6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301ACA5-6712-192C-D547-2EC59BEA6A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FF91378-F617-85AF-B77E-0D84C4D7D4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0A4CA91-A94B-6C09-12A7-B21E103E1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D757784-9912-88E2-02EA-BDBC04C5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0BF78F2-5E96-F0CC-F7CD-49B530A1F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1697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E4F0906-D1AD-A661-40E8-261B5AFE2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2C8E85B-0371-6750-76FA-16C887DB8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6F1009-C997-EB11-C114-2BDAEFA47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E6BA9-A4E7-4164-865C-3CC756CC3455}" type="datetimeFigureOut">
              <a:rPr lang="nl-NL" smtClean="0"/>
              <a:t>28-10-2024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189874-9BC0-2CCB-8645-1DADC3638A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6625EA9-9384-A46B-81D5-173E5EEB9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580D6-436F-448A-B6BB-7ABB563F130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880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gif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gif"/><Relationship Id="rId5" Type="http://schemas.openxmlformats.org/officeDocument/2006/relationships/image" Target="../media/image2.jpg"/><Relationship Id="rId10" Type="http://schemas.openxmlformats.org/officeDocument/2006/relationships/image" Target="../media/image7.png"/><Relationship Id="rId4" Type="http://schemas.openxmlformats.org/officeDocument/2006/relationships/image" Target="../media/image1.gif"/><Relationship Id="rId9" Type="http://schemas.openxmlformats.org/officeDocument/2006/relationships/image" Target="../media/image6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rgbClr val="EEB5AE"/>
            </a:gs>
            <a:gs pos="43000">
              <a:schemeClr val="accent1">
                <a:lumMod val="5000"/>
                <a:lumOff val="95000"/>
              </a:schemeClr>
            </a:gs>
            <a:gs pos="77000">
              <a:srgbClr val="EEB5AE"/>
            </a:gs>
            <a:gs pos="94000">
              <a:srgbClr val="FBB8C9"/>
            </a:gs>
            <a:gs pos="100000">
              <a:srgbClr val="F41764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Afbeelding 35">
            <a:extLst>
              <a:ext uri="{FF2B5EF4-FFF2-40B4-BE49-F238E27FC236}">
                <a16:creationId xmlns:a16="http://schemas.microsoft.com/office/drawing/2014/main" id="{69768198-737F-E49D-C585-8A38BA81A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42965" y="2877965"/>
            <a:ext cx="1867810" cy="1093120"/>
          </a:xfrm>
          <a:prstGeom prst="rect">
            <a:avLst/>
          </a:prstGeom>
        </p:spPr>
      </p:pic>
      <p:pic>
        <p:nvPicPr>
          <p:cNvPr id="35" name="Afbeelding 34">
            <a:extLst>
              <a:ext uri="{FF2B5EF4-FFF2-40B4-BE49-F238E27FC236}">
                <a16:creationId xmlns:a16="http://schemas.microsoft.com/office/drawing/2014/main" id="{69768198-737F-E49D-C585-8A38BA81A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117" y="2844836"/>
            <a:ext cx="1867809" cy="1093120"/>
          </a:xfrm>
          <a:prstGeom prst="rect">
            <a:avLst/>
          </a:prstGeom>
        </p:spPr>
      </p:pic>
      <p:sp>
        <p:nvSpPr>
          <p:cNvPr id="31" name="Half kader 30">
            <a:extLst>
              <a:ext uri="{FF2B5EF4-FFF2-40B4-BE49-F238E27FC236}">
                <a16:creationId xmlns:a16="http://schemas.microsoft.com/office/drawing/2014/main" id="{8B64760A-264C-B12B-992B-110D4F5BD80D}"/>
              </a:ext>
            </a:extLst>
          </p:cNvPr>
          <p:cNvSpPr/>
          <p:nvPr/>
        </p:nvSpPr>
        <p:spPr>
          <a:xfrm flipH="1" flipV="1">
            <a:off x="8673876" y="1217902"/>
            <a:ext cx="3293861" cy="5481341"/>
          </a:xfrm>
          <a:prstGeom prst="halfFrame">
            <a:avLst>
              <a:gd name="adj1" fmla="val 4226"/>
              <a:gd name="adj2" fmla="val 4226"/>
            </a:avLst>
          </a:prstGeom>
          <a:solidFill>
            <a:srgbClr val="F4176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0" name="Half kader 29">
            <a:extLst>
              <a:ext uri="{FF2B5EF4-FFF2-40B4-BE49-F238E27FC236}">
                <a16:creationId xmlns:a16="http://schemas.microsoft.com/office/drawing/2014/main" id="{D6AA2184-1CBF-72C0-D6BA-C1F96811D441}"/>
              </a:ext>
            </a:extLst>
          </p:cNvPr>
          <p:cNvSpPr/>
          <p:nvPr/>
        </p:nvSpPr>
        <p:spPr>
          <a:xfrm>
            <a:off x="205449" y="177968"/>
            <a:ext cx="3293861" cy="5188992"/>
          </a:xfrm>
          <a:prstGeom prst="halfFrame">
            <a:avLst>
              <a:gd name="adj1" fmla="val 4226"/>
              <a:gd name="adj2" fmla="val 4226"/>
            </a:avLst>
          </a:prstGeom>
          <a:solidFill>
            <a:srgbClr val="F4176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grpSp>
        <p:nvGrpSpPr>
          <p:cNvPr id="32" name="Groep 31">
            <a:extLst>
              <a:ext uri="{FF2B5EF4-FFF2-40B4-BE49-F238E27FC236}">
                <a16:creationId xmlns:a16="http://schemas.microsoft.com/office/drawing/2014/main" id="{F084E5B2-F549-2FEA-D847-3CD3B4229B01}"/>
              </a:ext>
            </a:extLst>
          </p:cNvPr>
          <p:cNvGrpSpPr/>
          <p:nvPr/>
        </p:nvGrpSpPr>
        <p:grpSpPr>
          <a:xfrm>
            <a:off x="3795733" y="660920"/>
            <a:ext cx="4348142" cy="5673204"/>
            <a:chOff x="3795733" y="660920"/>
            <a:chExt cx="4348142" cy="5673204"/>
          </a:xfrm>
        </p:grpSpPr>
        <p:pic>
          <p:nvPicPr>
            <p:cNvPr id="5" name="Afbeelding 4">
              <a:extLst>
                <a:ext uri="{FF2B5EF4-FFF2-40B4-BE49-F238E27FC236}">
                  <a16:creationId xmlns:a16="http://schemas.microsoft.com/office/drawing/2014/main" id="{8734B1AC-C77C-FAF2-9B19-BA95F02167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2400" y="660920"/>
              <a:ext cx="4181475" cy="5673204"/>
            </a:xfrm>
            <a:prstGeom prst="rect">
              <a:avLst/>
            </a:prstGeom>
            <a:effectLst>
              <a:softEdge rad="31750"/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</p:pic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69768198-737F-E49D-C585-8A38BA81AF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5733" y="5366960"/>
              <a:ext cx="1652587" cy="967163"/>
            </a:xfrm>
            <a:prstGeom prst="rect">
              <a:avLst/>
            </a:prstGeom>
          </p:spPr>
        </p:pic>
      </p:grpSp>
      <p:pic>
        <p:nvPicPr>
          <p:cNvPr id="29" name="Afbeelding 28">
            <a:extLst>
              <a:ext uri="{FF2B5EF4-FFF2-40B4-BE49-F238E27FC236}">
                <a16:creationId xmlns:a16="http://schemas.microsoft.com/office/drawing/2014/main" id="{CA8F41D7-C621-327F-A574-C5CED7843820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F41764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847" y="1323713"/>
            <a:ext cx="1333500" cy="276392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5728FB3-CCED-1027-610F-1E57798188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293420">
            <a:off x="10688359" y="742396"/>
            <a:ext cx="1338632" cy="783423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F813858-1589-D32B-B2CF-491E64051C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04618">
            <a:off x="10689485" y="1883055"/>
            <a:ext cx="1348641" cy="789281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F2DE12D2-528C-D205-DA7B-7D49B7F6A1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25549">
            <a:off x="10618250" y="3076382"/>
            <a:ext cx="1372044" cy="80297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8B55F719-326B-6B5D-AE21-58A832F0AD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104" y="4127595"/>
            <a:ext cx="1737294" cy="217161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F6DEC40B-9446-5BCD-E622-575CD69A28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668" y="4428487"/>
            <a:ext cx="1561824" cy="1471718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10704396-716B-E7FA-2D84-7131DF205F5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953" y="4095066"/>
            <a:ext cx="2368726" cy="2478729"/>
          </a:xfrm>
          <a:prstGeom prst="rect">
            <a:avLst/>
          </a:prstGeom>
        </p:spPr>
      </p:pic>
      <p:sp>
        <p:nvSpPr>
          <p:cNvPr id="19" name="Tekstvak 18">
            <a:extLst>
              <a:ext uri="{FF2B5EF4-FFF2-40B4-BE49-F238E27FC236}">
                <a16:creationId xmlns:a16="http://schemas.microsoft.com/office/drawing/2014/main" id="{F1602EFD-6CF8-7E21-EEC5-F110A8B2348D}"/>
              </a:ext>
            </a:extLst>
          </p:cNvPr>
          <p:cNvSpPr txBox="1"/>
          <p:nvPr/>
        </p:nvSpPr>
        <p:spPr>
          <a:xfrm>
            <a:off x="1095718" y="928919"/>
            <a:ext cx="28180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800" dirty="0">
                <a:solidFill>
                  <a:srgbClr val="F41764"/>
                </a:solidFill>
                <a:latin typeface="Algerian" panose="04020705040A02060702" pitchFamily="82" charset="0"/>
              </a:rPr>
              <a:t>Hanny</a:t>
            </a:r>
          </a:p>
          <a:p>
            <a:pPr algn="ctr"/>
            <a:endParaRPr lang="nl-NL" sz="3600" dirty="0">
              <a:solidFill>
                <a:srgbClr val="F41764"/>
              </a:solidFill>
              <a:latin typeface="Algerian" panose="04020705040A02060702" pitchFamily="82" charset="0"/>
            </a:endParaRPr>
          </a:p>
          <a:p>
            <a:pPr algn="ctr"/>
            <a:r>
              <a:rPr lang="nl-NL" sz="2400" dirty="0">
                <a:gradFill flip="none" rotWithShape="1">
                  <a:gsLst>
                    <a:gs pos="0">
                      <a:srgbClr val="F41764">
                        <a:shade val="30000"/>
                        <a:satMod val="115000"/>
                      </a:srgbClr>
                    </a:gs>
                    <a:gs pos="50000">
                      <a:srgbClr val="F41764">
                        <a:shade val="67500"/>
                        <a:satMod val="115000"/>
                      </a:srgbClr>
                    </a:gs>
                    <a:gs pos="100000">
                      <a:srgbClr val="F41764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Algerian" panose="04020705040A02060702" pitchFamily="82" charset="0"/>
              </a:rPr>
              <a:t>Van Harte Gefeliciteerd</a:t>
            </a:r>
          </a:p>
          <a:p>
            <a:pPr algn="ctr"/>
            <a:r>
              <a:rPr lang="nl-NL" sz="2400" dirty="0">
                <a:gradFill flip="none" rotWithShape="1">
                  <a:gsLst>
                    <a:gs pos="0">
                      <a:srgbClr val="F41764">
                        <a:shade val="30000"/>
                        <a:satMod val="115000"/>
                      </a:srgbClr>
                    </a:gs>
                    <a:gs pos="50000">
                      <a:srgbClr val="F41764">
                        <a:shade val="67500"/>
                        <a:satMod val="115000"/>
                      </a:srgbClr>
                    </a:gs>
                    <a:gs pos="100000">
                      <a:srgbClr val="F41764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atin typeface="Algerian" panose="04020705040A02060702" pitchFamily="82" charset="0"/>
              </a:rPr>
              <a:t> met je verjaardag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28A24601-C67B-858D-F3AE-AA6C2178E67C}"/>
              </a:ext>
            </a:extLst>
          </p:cNvPr>
          <p:cNvSpPr txBox="1"/>
          <p:nvPr/>
        </p:nvSpPr>
        <p:spPr>
          <a:xfrm>
            <a:off x="8114301" y="5899346"/>
            <a:ext cx="1652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>
                <a:gradFill flip="none" rotWithShape="1">
                  <a:gsLst>
                    <a:gs pos="0">
                      <a:srgbClr val="F41764">
                        <a:shade val="30000"/>
                        <a:satMod val="115000"/>
                      </a:srgbClr>
                    </a:gs>
                    <a:gs pos="50000">
                      <a:srgbClr val="F41764">
                        <a:shade val="67500"/>
                        <a:satMod val="115000"/>
                      </a:srgbClr>
                    </a:gs>
                    <a:gs pos="100000">
                      <a:srgbClr val="F41764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atin typeface="Brush Script MT" panose="03060802040406070304" pitchFamily="66" charset="0"/>
              </a:rPr>
              <a:t>Mien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69768198-737F-E49D-C585-8A38BA81A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984" y="376938"/>
            <a:ext cx="1363718" cy="798104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69768198-737F-E49D-C585-8A38BA81A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835" y="482748"/>
            <a:ext cx="1256157" cy="735155"/>
          </a:xfrm>
          <a:prstGeom prst="rect">
            <a:avLst/>
          </a:prstGeom>
        </p:spPr>
      </p:pic>
      <p:pic>
        <p:nvPicPr>
          <p:cNvPr id="23" name="Afbeelding 22">
            <a:extLst>
              <a:ext uri="{FF2B5EF4-FFF2-40B4-BE49-F238E27FC236}">
                <a16:creationId xmlns:a16="http://schemas.microsoft.com/office/drawing/2014/main" id="{69768198-737F-E49D-C585-8A38BA81AF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3767" y="5685878"/>
            <a:ext cx="1325588" cy="775789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76CE2085-CD0B-D62D-76AC-CE8E045EE6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9713" y="4588346"/>
            <a:ext cx="1325587" cy="775789"/>
          </a:xfrm>
          <a:prstGeom prst="rect">
            <a:avLst/>
          </a:prstGeom>
        </p:spPr>
      </p:pic>
      <p:pic>
        <p:nvPicPr>
          <p:cNvPr id="25" name="Afbeelding 24">
            <a:extLst>
              <a:ext uri="{FF2B5EF4-FFF2-40B4-BE49-F238E27FC236}">
                <a16:creationId xmlns:a16="http://schemas.microsoft.com/office/drawing/2014/main" id="{A8ADAB53-00FC-CDDE-A736-83EDF6DBC8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8857" y="3377799"/>
            <a:ext cx="1325587" cy="775789"/>
          </a:xfrm>
          <a:prstGeom prst="rect">
            <a:avLst/>
          </a:prstGeom>
        </p:spPr>
      </p:pic>
      <p:pic>
        <p:nvPicPr>
          <p:cNvPr id="26" name="Afbeelding 25">
            <a:extLst>
              <a:ext uri="{FF2B5EF4-FFF2-40B4-BE49-F238E27FC236}">
                <a16:creationId xmlns:a16="http://schemas.microsoft.com/office/drawing/2014/main" id="{9280FB6E-6088-8247-23CB-2E1DBCD99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8336" y="2167253"/>
            <a:ext cx="1325587" cy="775788"/>
          </a:xfrm>
          <a:prstGeom prst="rect">
            <a:avLst/>
          </a:prstGeom>
        </p:spPr>
      </p:pic>
      <p:pic>
        <p:nvPicPr>
          <p:cNvPr id="27" name="Afbeelding 26">
            <a:extLst>
              <a:ext uri="{FF2B5EF4-FFF2-40B4-BE49-F238E27FC236}">
                <a16:creationId xmlns:a16="http://schemas.microsoft.com/office/drawing/2014/main" id="{25519D48-43D9-7801-6402-F9BE1254CA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26265" y="935818"/>
            <a:ext cx="1325587" cy="775789"/>
          </a:xfrm>
          <a:prstGeom prst="rect">
            <a:avLst/>
          </a:prstGeom>
        </p:spPr>
      </p:pic>
      <p:pic>
        <p:nvPicPr>
          <p:cNvPr id="33" name="Happy Bithday, instrumentaal (2)">
            <a:hlinkClick r:id="" action="ppaction://media"/>
            <a:extLst>
              <a:ext uri="{FF2B5EF4-FFF2-40B4-BE49-F238E27FC236}">
                <a16:creationId xmlns:a16="http://schemas.microsoft.com/office/drawing/2014/main" id="{E2668920-2660-EF7C-F0DC-DFE410EB4E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34" name="Happy Bithday, instrumentaal (2)">
            <a:hlinkClick r:id="" action="ppaction://media"/>
            <a:extLst>
              <a:ext uri="{FF2B5EF4-FFF2-40B4-BE49-F238E27FC236}">
                <a16:creationId xmlns:a16="http://schemas.microsoft.com/office/drawing/2014/main" id="{A2246B91-4B36-97C5-23C2-C84F5D0712B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5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8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800"/>
                            </p:stCondLst>
                            <p:childTnLst>
                              <p:par>
                                <p:cTn id="2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800"/>
                            </p:stCondLst>
                            <p:childTnLst>
                              <p:par>
                                <p:cTn id="3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800"/>
                            </p:stCondLst>
                            <p:childTnLst>
                              <p:par>
                                <p:cTn id="41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8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8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8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38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8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8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98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18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3800"/>
                            </p:stCondLst>
                            <p:childTnLst>
                              <p:par>
                                <p:cTn id="1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800"/>
                            </p:stCondLst>
                            <p:childTnLst>
                              <p:par>
                                <p:cTn id="13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37800"/>
                            </p:stCondLst>
                            <p:childTnLst>
                              <p:par>
                                <p:cTn id="15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0800"/>
                            </p:stCondLst>
                            <p:childTnLst>
                              <p:par>
                                <p:cTn id="1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3800"/>
                            </p:stCondLst>
                            <p:childTnLst>
                              <p:par>
                                <p:cTn id="16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audio>
              <p:cMediaNode vol="80000" numSld="999" showWhenStopped="0">
                <p:cTn id="1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</Words>
  <Application>Microsoft Office PowerPoint</Application>
  <PresentationFormat>Breedbeeld</PresentationFormat>
  <Paragraphs>5</Paragraphs>
  <Slides>1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7" baseType="lpstr">
      <vt:lpstr>Algerian</vt:lpstr>
      <vt:lpstr>Arial</vt:lpstr>
      <vt:lpstr>Brush Script MT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Wilhelmien Geurts-Selen</dc:creator>
  <cp:lastModifiedBy>Wilhelmien Geurts-Selen</cp:lastModifiedBy>
  <cp:revision>3</cp:revision>
  <dcterms:created xsi:type="dcterms:W3CDTF">2024-10-28T21:38:05Z</dcterms:created>
  <dcterms:modified xsi:type="dcterms:W3CDTF">2024-10-28T22:24:22Z</dcterms:modified>
</cp:coreProperties>
</file>